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7" r:id="rId5"/>
    <p:sldId id="258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52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1249E5-5F1C-4A35-AE8B-A0E5620E6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251B729-0881-4D3E-BE28-7BCA41DEA3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883B7C-9908-4498-8E81-E92EF7CD8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2C9578-A941-4AEA-83E9-94C4FF19E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99BFAF-CD3B-4061-9D9E-AEF4ABE01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392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C49556-B864-4DA6-9E22-0BAA0E67B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F55793-5380-44E0-B5FE-813C86C03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D72CF8-2B59-4085-932A-C6D4C7E49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FF066A-7A2A-42B5-AEE9-CFD1AEE95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240C92-E4F4-4CD3-AC85-758B9DA29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316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4C153DE-9A2F-4262-8C71-F3DAC4FA2D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342264-65A3-46F7-B8F6-5AADB1B6D7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317BE5-4534-44FE-9CF4-6130077D9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6A021B-8771-4919-8B7F-83E3C9BA4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A9FA2B-448C-4487-9D76-A2BD1860E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365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63784A-BFD9-4C7A-8D24-DEF7A7570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1755E6-6F7B-48F1-86BC-FE850C842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3A1ECA-E275-42D6-8CB4-BE3196497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81D2D9-DDAE-4CCD-9444-F4CA60F36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92EC3D-54BA-487A-B568-2491B15F0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490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C42482-9A03-48D7-B387-350A3E6BE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B392B5-DD47-44AC-B554-E0E4212BD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83BE26-9879-44A9-9E52-24499A939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B1B928-A911-4C2B-9BC1-3783E1E95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189C87-A644-4C81-BC68-2DDEF245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477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E6AA6A-3F83-4ECD-A74E-C0F60ECBC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BFA313-B41C-4E65-B906-452E616A6F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841619-2886-4B3F-83A1-00E50962F2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B73AE-E4CB-48CE-843F-74B55AF37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177F333-ABD9-4EBC-ADD6-6C1E88EBF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597D76-0C16-440A-9D9C-E4C5871F3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8961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DB1E8A-89F6-4208-8398-14C99FECC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0F582B-62C6-411B-B596-86A160CB6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546B81C-59FC-4B65-911D-39E876121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DAD7DD-9E20-445D-B5F7-C4F60FFA55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8EC2AA-73A8-4CED-8EA4-5B937C31A4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54E9502-B950-4688-82F7-38CB632DD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454B6C-AFCE-48A0-9A02-33C1F9557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79BEB9B-F1A0-4D56-B4EB-B2E60900C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100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A8FC97-051F-4759-9E8D-4F0686335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0929D-08C9-42D6-A1D9-F400C1062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A8D807B-1AA9-499A-B8E2-2B6BED5AC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AE2B2E-F04A-4DE1-9E10-B1FA411DA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62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CEF392-4D93-4CFB-A39D-6966EA367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33EBED4-8FFE-4B86-8727-95B0CD590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E0E65F-B22A-4515-BD5E-60250D901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968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AA9D49-9852-4974-8699-94A9D6A3B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FD26C2-0EF9-4C84-9386-CFE96D175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B6AC58-C787-4EE6-A846-229B8C47C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2E4FB7-32C9-41AB-924C-5CE69D14D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2E36F0-AEA0-45C1-9147-F7CBCE74F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770DCF-59FD-4C7A-8C0E-326A6255B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493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66B799-AC3C-4292-9178-3C7FA6CD9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65DE26-A99B-4BD5-96A3-C5BA03AF7D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36F9F7-DA78-47CB-A75A-99FED3968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94BF53-481A-4591-8BE5-B461C8F12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E6B7B3-F228-4BD5-B67E-116FFC2AF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B69FDF-2A9E-4CF9-BADD-A7A46A0A7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543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F8469FB-2B23-45DA-B1FC-2FAA78937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AF646B-2413-4064-A70E-CFCE4310C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8A92BE-AEFD-4801-BA1E-9531125750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EF096-E581-4B91-94C5-B806155874D3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782D96-64F5-4A8D-AE2D-59E9BF1580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938A65-6B36-43E7-A02C-0C8F44402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E7E4D-04AD-4285-95F4-C2781AAEBB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377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88B624-CDF8-4579-83E8-7519DAD766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Template </a:t>
            </a:r>
            <a:r>
              <a:rPr lang="ko-KR" altLang="en-US" sz="5400" dirty="0"/>
              <a:t>생성 및 다운받기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7E491D-E8CC-4609-BC50-6FBBAEC666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99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8498E9-A92D-43D2-A9A9-BFBE1261F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Template</a:t>
            </a:r>
            <a:endParaRPr lang="ko-KR" altLang="en-US" dirty="0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37355191-B8C9-4609-8EC3-2EB8630162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666F9D8-81D2-4E03-959E-24F503027518}"/>
              </a:ext>
            </a:extLst>
          </p:cNvPr>
          <p:cNvSpPr/>
          <p:nvPr/>
        </p:nvSpPr>
        <p:spPr>
          <a:xfrm>
            <a:off x="5825485" y="2495774"/>
            <a:ext cx="166524" cy="139850"/>
          </a:xfrm>
          <a:prstGeom prst="roundRect">
            <a:avLst/>
          </a:prstGeom>
          <a:solidFill>
            <a:srgbClr val="FF000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왼쪽 6">
            <a:extLst>
              <a:ext uri="{FF2B5EF4-FFF2-40B4-BE49-F238E27FC236}">
                <a16:creationId xmlns:a16="http://schemas.microsoft.com/office/drawing/2014/main" id="{32F73BAE-851F-4C01-8AA4-F0E557E4BDF4}"/>
              </a:ext>
            </a:extLst>
          </p:cNvPr>
          <p:cNvSpPr/>
          <p:nvPr/>
        </p:nvSpPr>
        <p:spPr>
          <a:xfrm>
            <a:off x="6013525" y="2339321"/>
            <a:ext cx="989703" cy="4410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CE8046-F834-40C5-96B2-26CE8D2BC6C7}"/>
              </a:ext>
            </a:extLst>
          </p:cNvPr>
          <p:cNvSpPr txBox="1"/>
          <p:nvPr/>
        </p:nvSpPr>
        <p:spPr>
          <a:xfrm>
            <a:off x="7039324" y="2315257"/>
            <a:ext cx="98970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1111974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B1A082-7C33-47CC-A457-4DC8FE222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템플릿 이름을 지정하고 생성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CEB8DEF-6BC3-4BD7-A0D5-253A482DCC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D756A8E-7473-4414-8F76-280BCE00DB12}"/>
              </a:ext>
            </a:extLst>
          </p:cNvPr>
          <p:cNvSpPr/>
          <p:nvPr/>
        </p:nvSpPr>
        <p:spPr>
          <a:xfrm>
            <a:off x="4362444" y="3341537"/>
            <a:ext cx="3479881" cy="412882"/>
          </a:xfrm>
          <a:prstGeom prst="roundRect">
            <a:avLst/>
          </a:prstGeom>
          <a:solidFill>
            <a:srgbClr val="FF000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FDD99C7-4791-498D-9E27-48196301879A}"/>
              </a:ext>
            </a:extLst>
          </p:cNvPr>
          <p:cNvSpPr/>
          <p:nvPr/>
        </p:nvSpPr>
        <p:spPr>
          <a:xfrm>
            <a:off x="7084130" y="5270330"/>
            <a:ext cx="758196" cy="412881"/>
          </a:xfrm>
          <a:prstGeom prst="roundRect">
            <a:avLst/>
          </a:prstGeom>
          <a:solidFill>
            <a:srgbClr val="FF000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왼쪽 7">
            <a:extLst>
              <a:ext uri="{FF2B5EF4-FFF2-40B4-BE49-F238E27FC236}">
                <a16:creationId xmlns:a16="http://schemas.microsoft.com/office/drawing/2014/main" id="{0FB1363D-7594-4F5D-B02D-91CAAB81BC20}"/>
              </a:ext>
            </a:extLst>
          </p:cNvPr>
          <p:cNvSpPr/>
          <p:nvPr/>
        </p:nvSpPr>
        <p:spPr>
          <a:xfrm>
            <a:off x="7842325" y="3365601"/>
            <a:ext cx="989703" cy="4410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B97C6-F850-4EA4-8F0D-2F3BC1C66288}"/>
              </a:ext>
            </a:extLst>
          </p:cNvPr>
          <p:cNvSpPr txBox="1"/>
          <p:nvPr/>
        </p:nvSpPr>
        <p:spPr>
          <a:xfrm>
            <a:off x="8868124" y="3363053"/>
            <a:ext cx="160982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이름 입력</a:t>
            </a:r>
          </a:p>
        </p:txBody>
      </p: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B18CF8C4-AB9C-46F8-9352-41D2E4126099}"/>
              </a:ext>
            </a:extLst>
          </p:cNvPr>
          <p:cNvSpPr/>
          <p:nvPr/>
        </p:nvSpPr>
        <p:spPr>
          <a:xfrm>
            <a:off x="7761512" y="5314368"/>
            <a:ext cx="989703" cy="4410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E76D21-FE8E-4B48-8DBF-0C71E8711E83}"/>
              </a:ext>
            </a:extLst>
          </p:cNvPr>
          <p:cNvSpPr txBox="1"/>
          <p:nvPr/>
        </p:nvSpPr>
        <p:spPr>
          <a:xfrm>
            <a:off x="8787311" y="5311820"/>
            <a:ext cx="160982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3827878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11F5A3-6FFD-4DD8-9265-6D0D54BC3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Template</a:t>
            </a:r>
            <a:r>
              <a:rPr lang="ko-KR" altLang="en-US" dirty="0"/>
              <a:t> 조회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82067EB1-4EFB-4C90-9892-F6A42DF7AF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9BEBFF-2813-4812-A070-9833FBC94798}"/>
              </a:ext>
            </a:extLst>
          </p:cNvPr>
          <p:cNvSpPr/>
          <p:nvPr/>
        </p:nvSpPr>
        <p:spPr>
          <a:xfrm>
            <a:off x="7987771" y="2803655"/>
            <a:ext cx="252587" cy="197729"/>
          </a:xfrm>
          <a:prstGeom prst="roundRect">
            <a:avLst/>
          </a:prstGeom>
          <a:solidFill>
            <a:srgbClr val="FF000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왼쪽 10">
            <a:extLst>
              <a:ext uri="{FF2B5EF4-FFF2-40B4-BE49-F238E27FC236}">
                <a16:creationId xmlns:a16="http://schemas.microsoft.com/office/drawing/2014/main" id="{31BC1419-8035-4EB6-B3A4-4E4189A7B401}"/>
              </a:ext>
            </a:extLst>
          </p:cNvPr>
          <p:cNvSpPr/>
          <p:nvPr/>
        </p:nvSpPr>
        <p:spPr>
          <a:xfrm>
            <a:off x="8272632" y="2716304"/>
            <a:ext cx="989703" cy="4410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F834FE-30EA-426E-9A8E-487D0D53104B}"/>
              </a:ext>
            </a:extLst>
          </p:cNvPr>
          <p:cNvSpPr txBox="1"/>
          <p:nvPr/>
        </p:nvSpPr>
        <p:spPr>
          <a:xfrm>
            <a:off x="9298431" y="2713756"/>
            <a:ext cx="160982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2301359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E60318-9F68-4364-BF6F-105AA6116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템플릿 다운로드</a:t>
            </a:r>
          </a:p>
        </p:txBody>
      </p:sp>
      <p:pic>
        <p:nvPicPr>
          <p:cNvPr id="9" name="내용 개체 틀 8" descr="텍스트, 모니터, 실내, 컴퓨터이(가) 표시된 사진&#10;&#10;자동 생성된 설명">
            <a:extLst>
              <a:ext uri="{FF2B5EF4-FFF2-40B4-BE49-F238E27FC236}">
                <a16:creationId xmlns:a16="http://schemas.microsoft.com/office/drawing/2014/main" id="{C1051869-60A8-47DD-9977-8B3ECB1528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C43DD15-A9CB-44FD-A970-E3FFD81620AF}"/>
              </a:ext>
            </a:extLst>
          </p:cNvPr>
          <p:cNvSpPr/>
          <p:nvPr/>
        </p:nvSpPr>
        <p:spPr>
          <a:xfrm>
            <a:off x="8181410" y="3330779"/>
            <a:ext cx="209556" cy="240760"/>
          </a:xfrm>
          <a:prstGeom prst="roundRect">
            <a:avLst/>
          </a:prstGeom>
          <a:solidFill>
            <a:srgbClr val="FF000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왼쪽 10">
            <a:extLst>
              <a:ext uri="{FF2B5EF4-FFF2-40B4-BE49-F238E27FC236}">
                <a16:creationId xmlns:a16="http://schemas.microsoft.com/office/drawing/2014/main" id="{23D67356-C515-44A4-A767-E3D948C59565}"/>
              </a:ext>
            </a:extLst>
          </p:cNvPr>
          <p:cNvSpPr/>
          <p:nvPr/>
        </p:nvSpPr>
        <p:spPr>
          <a:xfrm>
            <a:off x="8469766" y="3262258"/>
            <a:ext cx="989703" cy="441064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026977-57D4-4A9F-871A-4A1A710D9D6E}"/>
              </a:ext>
            </a:extLst>
          </p:cNvPr>
          <p:cNvSpPr txBox="1"/>
          <p:nvPr/>
        </p:nvSpPr>
        <p:spPr>
          <a:xfrm>
            <a:off x="9495565" y="3259710"/>
            <a:ext cx="160982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620724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24</Words>
  <Application>Microsoft Office PowerPoint</Application>
  <PresentationFormat>와이드스크린</PresentationFormat>
  <Paragraphs>10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Template 생성 및 다운받기</vt:lpstr>
      <vt:lpstr>Create Template</vt:lpstr>
      <vt:lpstr>템플릿 이름을 지정하고 생성</vt:lpstr>
      <vt:lpstr>Template 조회</vt:lpstr>
      <vt:lpstr>템플릿 다운로드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생성 및 다운받기</dc:title>
  <dc:creator>Park JunYong</dc:creator>
  <cp:lastModifiedBy>Park JunYong</cp:lastModifiedBy>
  <cp:revision>1</cp:revision>
  <dcterms:created xsi:type="dcterms:W3CDTF">2021-02-04T01:39:02Z</dcterms:created>
  <dcterms:modified xsi:type="dcterms:W3CDTF">2021-02-04T01:45:32Z</dcterms:modified>
</cp:coreProperties>
</file>

<file path=docProps/thumbnail.jpeg>
</file>